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7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21/10/2021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21/10/2021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21/10/2021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21/10/2021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21/10/2021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21/10/2021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21/10/2021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21/10/2021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21/10/2021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21/10/2021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21/10/2021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21/10/2021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181993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>
                <a:ea typeface="Calibri"/>
                <a:cs typeface="Times New Roman"/>
              </a:rPr>
              <a:t>03.</a:t>
            </a:r>
            <a:r>
              <a:rPr lang="en-US" sz="1000" dirty="0">
                <a:ea typeface="Calibri"/>
                <a:cs typeface="Times New Roman"/>
              </a:rPr>
              <a:t>c.1</a:t>
            </a:r>
            <a:r>
              <a:rPr lang="el-GR" sz="1000" dirty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3309939" y="3296127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>
                <a:solidFill>
                  <a:schemeClr val="tx2"/>
                </a:solidFill>
              </a:rPr>
              <a:t>  </a:t>
            </a:r>
            <a:r>
              <a:rPr lang="el-GR" sz="1600" b="1" dirty="0">
                <a:solidFill>
                  <a:schemeClr val="tx2"/>
                </a:solidFill>
              </a:rPr>
              <a:t> Α Τ Τ Ι Κ Η Σ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ΕΤΠΑ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Με τη συγχρηματοδότηση της Ελλάδας και της Ευρωπαϊκής Ένωσης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ευρώ.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602B0448-62B2-41D3-82F5-CF555DCCEBD6}"/>
              </a:ext>
            </a:extLst>
          </p:cNvPr>
          <p:cNvSpPr txBox="1"/>
          <p:nvPr/>
        </p:nvSpPr>
        <p:spPr>
          <a:xfrm>
            <a:off x="4189413" y="242537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b="0" i="0" u="none" strike="noStrike" baseline="0" dirty="0">
                <a:latin typeface="Roboto-Regular"/>
              </a:rPr>
              <a:t>ΑΤΤΕ3-0275047</a:t>
            </a:r>
            <a:endParaRPr lang="el-GR" dirty="0"/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76E972AE-EF40-40A3-B57C-BDDA030D90F2}"/>
              </a:ext>
            </a:extLst>
          </p:cNvPr>
          <p:cNvSpPr txBox="1"/>
          <p:nvPr/>
        </p:nvSpPr>
        <p:spPr>
          <a:xfrm>
            <a:off x="3498851" y="2803609"/>
            <a:ext cx="51355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l-GR" sz="1000" b="0" i="0" u="none" strike="noStrike" baseline="0" dirty="0">
                <a:latin typeface="Roboto-Regular"/>
              </a:rPr>
              <a:t>FYE FOR YOUR EVENT ΔΙΟΡΓΑΝΩΣΗ ΚΟΙΝΩΝΙΚΩΝ ΚΑΙ ΕΤΑΙΡΙΚΩΝ ΕΚΔΗΛΩΣΕΩΝ  ΕΠΕ</a:t>
            </a:r>
          </a:p>
          <a:p>
            <a:pPr algn="l"/>
            <a:endParaRPr lang="el-GR" sz="1000" dirty="0"/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C82B9D31-C60B-4535-95C6-746788DA64A7}"/>
              </a:ext>
            </a:extLst>
          </p:cNvPr>
          <p:cNvSpPr txBox="1"/>
          <p:nvPr/>
        </p:nvSpPr>
        <p:spPr>
          <a:xfrm>
            <a:off x="6459538" y="558696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>
                <a:solidFill>
                  <a:schemeClr val="tx2">
                    <a:lumMod val="75000"/>
                  </a:schemeClr>
                </a:solidFill>
              </a:rPr>
              <a:t>40.000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246</Words>
  <Application>Microsoft Office PowerPoint</Application>
  <PresentationFormat>Προβολή στην οθόνη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Roboto-Regular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V Bartzis</cp:lastModifiedBy>
  <cp:revision>13</cp:revision>
  <dcterms:created xsi:type="dcterms:W3CDTF">2021-05-19T11:41:06Z</dcterms:created>
  <dcterms:modified xsi:type="dcterms:W3CDTF">2021-10-21T12:57:25Z</dcterms:modified>
</cp:coreProperties>
</file>